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86" r:id="rId9"/>
    <p:sldId id="588" r:id="rId10"/>
    <p:sldId id="587" r:id="rId11"/>
    <p:sldId id="589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3" autoAdjust="0"/>
    <p:restoredTop sz="87227" autoAdjust="0"/>
  </p:normalViewPr>
  <p:slideViewPr>
    <p:cSldViewPr snapToGrid="0">
      <p:cViewPr>
        <p:scale>
          <a:sx n="90" d="100"/>
          <a:sy n="90" d="100"/>
        </p:scale>
        <p:origin x="-576" y="-5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11/10/2019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11/10/2019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11/10/2019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11/10/2019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11/10/2019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66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ŞULE ANZERLİ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787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ERSOY İLKOKULU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2019/2020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=""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ıtımı-SAY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627" y="0"/>
            <a:ext cx="50210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2 Resim" descr="rehberlik-servisi-tanıtımı-tüm-öğrencilere-yönelikti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74" y="0"/>
            <a:ext cx="6034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753450" y="4269722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ERSOY İLKOKULU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153091" y="2710340"/>
            <a:ext cx="15769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ŞULE ANZERLİ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941" y="0"/>
            <a:ext cx="5132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3" name="2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358" y="0"/>
            <a:ext cx="643269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10625</TotalTime>
  <Words>192</Words>
  <Application>Microsoft Office PowerPoint</Application>
  <PresentationFormat>Ekran Gösterisi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exp</cp:lastModifiedBy>
  <cp:revision>547</cp:revision>
  <dcterms:created xsi:type="dcterms:W3CDTF">2014-12-21T04:26:02Z</dcterms:created>
  <dcterms:modified xsi:type="dcterms:W3CDTF">2019-10-11T08:59:46Z</dcterms:modified>
</cp:coreProperties>
</file>